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Montserrat" panose="00000500000000000000" pitchFamily="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1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750" r="-43750"/>
            </a:stretch>
          </a:blipFill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35603" y="2900141"/>
            <a:ext cx="11216794" cy="4486718"/>
          </a:xfrm>
          <a:custGeom>
            <a:avLst/>
            <a:gdLst/>
            <a:ahLst/>
            <a:cxnLst/>
            <a:rect l="l" t="t" r="r" b="b"/>
            <a:pathLst>
              <a:path w="11216794" h="4486718">
                <a:moveTo>
                  <a:pt x="0" y="0"/>
                </a:moveTo>
                <a:lnTo>
                  <a:pt x="11216794" y="0"/>
                </a:lnTo>
                <a:lnTo>
                  <a:pt x="11216794" y="4486718"/>
                </a:lnTo>
                <a:lnTo>
                  <a:pt x="0" y="4486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56" t="-2347" r="-990"/>
            </a:stretch>
          </a:blipFill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4515408" y="0"/>
            <a:ext cx="3772592" cy="1520040"/>
          </a:xfrm>
          <a:custGeom>
            <a:avLst/>
            <a:gdLst/>
            <a:ahLst/>
            <a:cxnLst/>
            <a:rect l="l" t="t" r="r" b="b"/>
            <a:pathLst>
              <a:path w="3772592" h="1520040">
                <a:moveTo>
                  <a:pt x="3772592" y="1520040"/>
                </a:moveTo>
                <a:lnTo>
                  <a:pt x="0" y="1520040"/>
                </a:lnTo>
                <a:lnTo>
                  <a:pt x="0" y="0"/>
                </a:lnTo>
                <a:lnTo>
                  <a:pt x="3772592" y="0"/>
                </a:lnTo>
                <a:lnTo>
                  <a:pt x="3772592" y="152004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1258204" y="3257204"/>
            <a:ext cx="10287000" cy="3772592"/>
            <a:chOff x="0" y="0"/>
            <a:chExt cx="3739223" cy="9192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39223" cy="919232"/>
            </a:xfrm>
            <a:custGeom>
              <a:avLst/>
              <a:gdLst/>
              <a:ahLst/>
              <a:cxnLst/>
              <a:rect l="l" t="t" r="r" b="b"/>
              <a:pathLst>
                <a:path w="3739223" h="919232">
                  <a:moveTo>
                    <a:pt x="25174" y="0"/>
                  </a:moveTo>
                  <a:lnTo>
                    <a:pt x="3714048" y="0"/>
                  </a:lnTo>
                  <a:cubicBezTo>
                    <a:pt x="3727952" y="0"/>
                    <a:pt x="3739223" y="11271"/>
                    <a:pt x="3739223" y="25174"/>
                  </a:cubicBezTo>
                  <a:lnTo>
                    <a:pt x="3739223" y="894058"/>
                  </a:lnTo>
                  <a:cubicBezTo>
                    <a:pt x="3739223" y="900734"/>
                    <a:pt x="3736571" y="907138"/>
                    <a:pt x="3731849" y="911859"/>
                  </a:cubicBezTo>
                  <a:cubicBezTo>
                    <a:pt x="3727128" y="916580"/>
                    <a:pt x="3720725" y="919232"/>
                    <a:pt x="3714048" y="919232"/>
                  </a:cubicBezTo>
                  <a:lnTo>
                    <a:pt x="25174" y="919232"/>
                  </a:lnTo>
                  <a:cubicBezTo>
                    <a:pt x="18498" y="919232"/>
                    <a:pt x="12095" y="916580"/>
                    <a:pt x="7373" y="911859"/>
                  </a:cubicBezTo>
                  <a:cubicBezTo>
                    <a:pt x="2652" y="907138"/>
                    <a:pt x="0" y="900734"/>
                    <a:pt x="0" y="894058"/>
                  </a:cubicBezTo>
                  <a:lnTo>
                    <a:pt x="0" y="25174"/>
                  </a:lnTo>
                  <a:cubicBezTo>
                    <a:pt x="0" y="18498"/>
                    <a:pt x="2652" y="12095"/>
                    <a:pt x="7373" y="7373"/>
                  </a:cubicBezTo>
                  <a:cubicBezTo>
                    <a:pt x="12095" y="2652"/>
                    <a:pt x="18498" y="0"/>
                    <a:pt x="25174" y="0"/>
                  </a:cubicBezTo>
                  <a:close/>
                </a:path>
              </a:pathLst>
            </a:custGeom>
            <a:solidFill>
              <a:srgbClr val="364686">
                <a:alpha val="11765"/>
              </a:srgbClr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739223" cy="919232"/>
            </a:xfrm>
            <a:prstGeom prst="rect">
              <a:avLst/>
            </a:prstGeom>
          </p:spPr>
          <p:txBody>
            <a:bodyPr lIns="56120" tIns="56120" rIns="56120" bIns="56120" rtlCol="0" anchor="ctr"/>
            <a:lstStyle/>
            <a:p>
              <a:pPr algn="ctr">
                <a:lnSpc>
                  <a:spcPts val="233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82614" y="1170148"/>
            <a:ext cx="2360639" cy="944256"/>
          </a:xfrm>
          <a:custGeom>
            <a:avLst/>
            <a:gdLst/>
            <a:ahLst/>
            <a:cxnLst/>
            <a:rect l="l" t="t" r="r" b="b"/>
            <a:pathLst>
              <a:path w="2360639" h="944256">
                <a:moveTo>
                  <a:pt x="0" y="0"/>
                </a:moveTo>
                <a:lnTo>
                  <a:pt x="2360639" y="0"/>
                </a:lnTo>
                <a:lnTo>
                  <a:pt x="2360639" y="944255"/>
                </a:lnTo>
                <a:lnTo>
                  <a:pt x="0" y="9442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6" t="-2347" r="-990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7" name="Freeform 7"/>
          <p:cNvSpPr/>
          <p:nvPr/>
        </p:nvSpPr>
        <p:spPr>
          <a:xfrm>
            <a:off x="14889408" y="6024568"/>
            <a:ext cx="3398592" cy="813615"/>
          </a:xfrm>
          <a:custGeom>
            <a:avLst/>
            <a:gdLst/>
            <a:ahLst/>
            <a:cxnLst/>
            <a:rect l="l" t="t" r="r" b="b"/>
            <a:pathLst>
              <a:path w="3398592" h="813615">
                <a:moveTo>
                  <a:pt x="0" y="0"/>
                </a:moveTo>
                <a:lnTo>
                  <a:pt x="3398592" y="0"/>
                </a:lnTo>
                <a:lnTo>
                  <a:pt x="3398592" y="813616"/>
                </a:lnTo>
                <a:lnTo>
                  <a:pt x="0" y="813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84" t="-3133" b="-846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8" name="Freeform 8"/>
          <p:cNvSpPr/>
          <p:nvPr/>
        </p:nvSpPr>
        <p:spPr>
          <a:xfrm>
            <a:off x="15127752" y="4868839"/>
            <a:ext cx="2438495" cy="814419"/>
          </a:xfrm>
          <a:custGeom>
            <a:avLst/>
            <a:gdLst/>
            <a:ahLst/>
            <a:cxnLst/>
            <a:rect l="l" t="t" r="r" b="b"/>
            <a:pathLst>
              <a:path w="2438495" h="814419">
                <a:moveTo>
                  <a:pt x="0" y="0"/>
                </a:moveTo>
                <a:lnTo>
                  <a:pt x="2438495" y="0"/>
                </a:lnTo>
                <a:lnTo>
                  <a:pt x="2438495" y="814419"/>
                </a:lnTo>
                <a:lnTo>
                  <a:pt x="0" y="8144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9" name="Freeform 9"/>
          <p:cNvSpPr/>
          <p:nvPr/>
        </p:nvSpPr>
        <p:spPr>
          <a:xfrm>
            <a:off x="15250746" y="3137430"/>
            <a:ext cx="2192507" cy="1250313"/>
          </a:xfrm>
          <a:custGeom>
            <a:avLst/>
            <a:gdLst/>
            <a:ahLst/>
            <a:cxnLst/>
            <a:rect l="l" t="t" r="r" b="b"/>
            <a:pathLst>
              <a:path w="2192507" h="1250313">
                <a:moveTo>
                  <a:pt x="0" y="0"/>
                </a:moveTo>
                <a:lnTo>
                  <a:pt x="2192507" y="0"/>
                </a:lnTo>
                <a:lnTo>
                  <a:pt x="2192507" y="1250312"/>
                </a:lnTo>
                <a:lnTo>
                  <a:pt x="0" y="12503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34" b="-634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0" name="Freeform 10"/>
          <p:cNvSpPr/>
          <p:nvPr/>
        </p:nvSpPr>
        <p:spPr>
          <a:xfrm>
            <a:off x="15154526" y="7015253"/>
            <a:ext cx="2603238" cy="1561943"/>
          </a:xfrm>
          <a:custGeom>
            <a:avLst/>
            <a:gdLst/>
            <a:ahLst/>
            <a:cxnLst/>
            <a:rect l="l" t="t" r="r" b="b"/>
            <a:pathLst>
              <a:path w="2603238" h="1561943">
                <a:moveTo>
                  <a:pt x="0" y="0"/>
                </a:moveTo>
                <a:lnTo>
                  <a:pt x="2603238" y="0"/>
                </a:lnTo>
                <a:lnTo>
                  <a:pt x="2603238" y="1561943"/>
                </a:lnTo>
                <a:lnTo>
                  <a:pt x="0" y="15619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>
          <a:xfrm>
            <a:off x="15710317" y="8558303"/>
            <a:ext cx="1548983" cy="1548983"/>
          </a:xfrm>
          <a:custGeom>
            <a:avLst/>
            <a:gdLst/>
            <a:ahLst/>
            <a:cxnLst/>
            <a:rect l="l" t="t" r="r" b="b"/>
            <a:pathLst>
              <a:path w="1548983" h="1548983">
                <a:moveTo>
                  <a:pt x="0" y="0"/>
                </a:moveTo>
                <a:lnTo>
                  <a:pt x="1548983" y="0"/>
                </a:lnTo>
                <a:lnTo>
                  <a:pt x="1548983" y="1548983"/>
                </a:lnTo>
                <a:lnTo>
                  <a:pt x="0" y="15489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2" name="Freeform 12"/>
          <p:cNvSpPr/>
          <p:nvPr/>
        </p:nvSpPr>
        <p:spPr>
          <a:xfrm>
            <a:off x="214931" y="154750"/>
            <a:ext cx="3372898" cy="2030796"/>
          </a:xfrm>
          <a:custGeom>
            <a:avLst/>
            <a:gdLst/>
            <a:ahLst/>
            <a:cxnLst/>
            <a:rect l="l" t="t" r="r" b="b"/>
            <a:pathLst>
              <a:path w="3372898" h="2030796">
                <a:moveTo>
                  <a:pt x="0" y="0"/>
                </a:moveTo>
                <a:lnTo>
                  <a:pt x="3372898" y="0"/>
                </a:lnTo>
                <a:lnTo>
                  <a:pt x="3372898" y="2030796"/>
                </a:lnTo>
                <a:lnTo>
                  <a:pt x="0" y="2030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1757" r="-48940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3" name="Freeform 13"/>
          <p:cNvSpPr/>
          <p:nvPr/>
        </p:nvSpPr>
        <p:spPr>
          <a:xfrm rot="5400000">
            <a:off x="-3086100" y="5029200"/>
            <a:ext cx="7543800" cy="1371600"/>
          </a:xfrm>
          <a:custGeom>
            <a:avLst/>
            <a:gdLst/>
            <a:ahLst/>
            <a:cxnLst/>
            <a:rect l="l" t="t" r="r" b="b"/>
            <a:pathLst>
              <a:path w="7315200" h="2176272">
                <a:moveTo>
                  <a:pt x="0" y="0"/>
                </a:moveTo>
                <a:lnTo>
                  <a:pt x="7315200" y="0"/>
                </a:lnTo>
                <a:lnTo>
                  <a:pt x="7315200" y="2176272"/>
                </a:lnTo>
                <a:lnTo>
                  <a:pt x="0" y="217627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4" name="Freeform 14"/>
          <p:cNvSpPr/>
          <p:nvPr/>
        </p:nvSpPr>
        <p:spPr>
          <a:xfrm rot="-5400000">
            <a:off x="-2832666" y="4775768"/>
            <a:ext cx="7315200" cy="1649863"/>
          </a:xfrm>
          <a:custGeom>
            <a:avLst/>
            <a:gdLst/>
            <a:ahLst/>
            <a:cxnLst/>
            <a:rect l="l" t="t" r="r" b="b"/>
            <a:pathLst>
              <a:path w="7315200" h="3777303">
                <a:moveTo>
                  <a:pt x="0" y="0"/>
                </a:moveTo>
                <a:lnTo>
                  <a:pt x="7315200" y="0"/>
                </a:lnTo>
                <a:lnTo>
                  <a:pt x="7315200" y="3777304"/>
                </a:lnTo>
                <a:lnTo>
                  <a:pt x="0" y="37773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5" name="Freeform 15"/>
          <p:cNvSpPr/>
          <p:nvPr/>
        </p:nvSpPr>
        <p:spPr>
          <a:xfrm rot="-10800000">
            <a:off x="-2" y="8398348"/>
            <a:ext cx="6302887" cy="1888652"/>
          </a:xfrm>
          <a:custGeom>
            <a:avLst/>
            <a:gdLst/>
            <a:ahLst/>
            <a:cxnLst/>
            <a:rect l="l" t="t" r="r" b="b"/>
            <a:pathLst>
              <a:path w="7315200" h="3777303">
                <a:moveTo>
                  <a:pt x="0" y="0"/>
                </a:moveTo>
                <a:lnTo>
                  <a:pt x="7315200" y="0"/>
                </a:lnTo>
                <a:lnTo>
                  <a:pt x="7315200" y="3777304"/>
                </a:lnTo>
                <a:lnTo>
                  <a:pt x="0" y="37773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6" name="Freeform 16"/>
          <p:cNvSpPr/>
          <p:nvPr/>
        </p:nvSpPr>
        <p:spPr>
          <a:xfrm rot="-10800000">
            <a:off x="0" y="8758046"/>
            <a:ext cx="6302886" cy="1563690"/>
          </a:xfrm>
          <a:custGeom>
            <a:avLst/>
            <a:gdLst/>
            <a:ahLst/>
            <a:cxnLst/>
            <a:rect l="l" t="t" r="r" b="b"/>
            <a:pathLst>
              <a:path w="7315200" h="2176272">
                <a:moveTo>
                  <a:pt x="0" y="0"/>
                </a:moveTo>
                <a:lnTo>
                  <a:pt x="7315200" y="0"/>
                </a:lnTo>
                <a:lnTo>
                  <a:pt x="7315200" y="2176272"/>
                </a:lnTo>
                <a:lnTo>
                  <a:pt x="0" y="217627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7" name="TextBox 17"/>
          <p:cNvSpPr txBox="1"/>
          <p:nvPr/>
        </p:nvSpPr>
        <p:spPr>
          <a:xfrm>
            <a:off x="14548951" y="746476"/>
            <a:ext cx="3596096" cy="27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4"/>
              </a:lnSpc>
              <a:spcBef>
                <a:spcPct val="0"/>
              </a:spcBef>
            </a:pPr>
            <a:r>
              <a:rPr lang="en-US" sz="1800" spc="74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ORGANIZED BY: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28666" y="2685183"/>
            <a:ext cx="6436667" cy="27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4"/>
              </a:lnSpc>
              <a:spcBef>
                <a:spcPct val="0"/>
              </a:spcBef>
            </a:pPr>
            <a:r>
              <a:rPr lang="en-US" sz="1800" spc="745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COLLABORATORS: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097790" y="4498608"/>
            <a:ext cx="8705730" cy="1103036"/>
            <a:chOff x="0" y="0"/>
            <a:chExt cx="11607641" cy="1470715"/>
          </a:xfrm>
        </p:grpSpPr>
        <p:sp>
          <p:nvSpPr>
            <p:cNvPr id="20" name="TextBox 20"/>
            <p:cNvSpPr txBox="1"/>
            <p:nvPr/>
          </p:nvSpPr>
          <p:spPr>
            <a:xfrm>
              <a:off x="2948557" y="9525"/>
              <a:ext cx="5710527" cy="416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77"/>
                </a:lnSpc>
                <a:spcBef>
                  <a:spcPct val="0"/>
                </a:spcBef>
              </a:pPr>
              <a:r>
                <a:rPr lang="en-US" sz="2100" spc="86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MEMBERS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054028"/>
              <a:ext cx="11607641" cy="416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77"/>
                </a:lnSpc>
                <a:spcBef>
                  <a:spcPct val="0"/>
                </a:spcBef>
              </a:pPr>
              <a:r>
                <a:rPr lang="en-US" sz="2100" spc="86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[YOUR TEAM MEMBERS’ NAMES]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443455" y="1943100"/>
            <a:ext cx="7969262" cy="1141898"/>
            <a:chOff x="0" y="0"/>
            <a:chExt cx="10625682" cy="1522531"/>
          </a:xfrm>
        </p:grpSpPr>
        <p:sp>
          <p:nvSpPr>
            <p:cNvPr id="23" name="TextBox 23"/>
            <p:cNvSpPr txBox="1"/>
            <p:nvPr/>
          </p:nvSpPr>
          <p:spPr>
            <a:xfrm>
              <a:off x="2699121" y="9525"/>
              <a:ext cx="5227440" cy="416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77"/>
                </a:lnSpc>
                <a:spcBef>
                  <a:spcPct val="0"/>
                </a:spcBef>
              </a:pPr>
              <a:r>
                <a:rPr lang="en-US" sz="2100" spc="86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PROJECT TITLE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054028"/>
              <a:ext cx="10625682" cy="468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2"/>
                </a:lnSpc>
                <a:spcBef>
                  <a:spcPct val="0"/>
                </a:spcBef>
              </a:pPr>
              <a:r>
                <a:rPr lang="en-US" sz="2400" spc="993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[PUT PROJECT TITLE HERE]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111177" y="7024778"/>
            <a:ext cx="8705730" cy="31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7"/>
              </a:lnSpc>
              <a:spcBef>
                <a:spcPct val="0"/>
              </a:spcBef>
            </a:pPr>
            <a:r>
              <a:rPr lang="en-US" sz="2100" spc="86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[YOUR INSTITUTION LOGO]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IGIIDeation-logo template</dc:title>
  <cp:lastModifiedBy>NUR FATNIN IZZATI BINTI SIDIK</cp:lastModifiedBy>
  <cp:revision>2</cp:revision>
  <dcterms:created xsi:type="dcterms:W3CDTF">2006-08-16T00:00:00Z</dcterms:created>
  <dcterms:modified xsi:type="dcterms:W3CDTF">2024-09-02T14:14:16Z</dcterms:modified>
  <dc:identifier>DAGOkojjs-4</dc:identifier>
</cp:coreProperties>
</file>