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198600" cy="20104100"/>
  <p:notesSz cx="141986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2418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5371" y="6232271"/>
            <a:ext cx="1207420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0742" y="11258296"/>
            <a:ext cx="994346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0247" y="4623943"/>
            <a:ext cx="6179153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5549" y="4623943"/>
            <a:ext cx="6179153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4527" y="119679"/>
            <a:ext cx="3536837" cy="162823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800343"/>
            <a:ext cx="3209766" cy="583046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008902"/>
            <a:ext cx="3209766" cy="58304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248924" y="13627006"/>
            <a:ext cx="2950125" cy="500379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248924" y="3982862"/>
            <a:ext cx="2950125" cy="50037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75248" y="10274871"/>
            <a:ext cx="10350455" cy="160841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1336552" y="10320832"/>
            <a:ext cx="1989857" cy="16129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25617" y="1756416"/>
            <a:ext cx="1553715" cy="6838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247" y="4623943"/>
            <a:ext cx="1278445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29683" y="18696814"/>
            <a:ext cx="454558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0247" y="18696814"/>
            <a:ext cx="326713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27564" y="18696814"/>
            <a:ext cx="326713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15621" y="526207"/>
            <a:ext cx="5566410" cy="633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950" b="1" dirty="0">
                <a:latin typeface="Arial"/>
                <a:cs typeface="Arial"/>
              </a:rPr>
              <a:t>ORGANIZATION</a:t>
            </a:r>
            <a:r>
              <a:rPr sz="3950" b="1" spc="10" dirty="0">
                <a:latin typeface="Arial"/>
                <a:cs typeface="Arial"/>
              </a:rPr>
              <a:t> </a:t>
            </a:r>
            <a:r>
              <a:rPr sz="3950" b="1" spc="-20" dirty="0">
                <a:latin typeface="Arial"/>
                <a:cs typeface="Arial"/>
              </a:rPr>
              <a:t>LOGO</a:t>
            </a:r>
            <a:endParaRPr sz="395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pc="-10" dirty="0">
                <a:latin typeface="Aptos" panose="020B0004020202020204" pitchFamily="34" charset="0"/>
              </a:rPr>
              <a:t>TITLE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63900" y="2621684"/>
            <a:ext cx="11478895" cy="101917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065" marR="5080" indent="49530" algn="ctr">
              <a:lnSpc>
                <a:spcPts val="1939"/>
              </a:lnSpc>
              <a:spcBef>
                <a:spcPts val="204"/>
              </a:spcBef>
            </a:pPr>
            <a:r>
              <a:rPr sz="1650" b="1" spc="-105" dirty="0">
                <a:solidFill>
                  <a:srgbClr val="403B3B"/>
                </a:solidFill>
                <a:latin typeface="Verdana"/>
                <a:cs typeface="Verdana"/>
              </a:rPr>
              <a:t>Group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14" dirty="0">
                <a:solidFill>
                  <a:srgbClr val="403B3B"/>
                </a:solidFill>
                <a:latin typeface="Verdana"/>
                <a:cs typeface="Verdana"/>
              </a:rPr>
              <a:t>Member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50" dirty="0">
                <a:solidFill>
                  <a:srgbClr val="403B3B"/>
                </a:solidFill>
                <a:latin typeface="Verdana"/>
                <a:cs typeface="Verdana"/>
              </a:rPr>
              <a:t>Name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434" dirty="0">
                <a:solidFill>
                  <a:srgbClr val="403B3B"/>
                </a:solidFill>
                <a:latin typeface="Verdana"/>
                <a:cs typeface="Verdana"/>
              </a:rPr>
              <a:t>1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75" dirty="0">
                <a:solidFill>
                  <a:srgbClr val="403B3B"/>
                </a:solidFill>
                <a:latin typeface="Verdana"/>
                <a:cs typeface="Verdana"/>
              </a:rPr>
              <a:t>(Institution),</a:t>
            </a:r>
            <a:r>
              <a:rPr sz="1650" b="1" spc="4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05" dirty="0">
                <a:solidFill>
                  <a:srgbClr val="403B3B"/>
                </a:solidFill>
                <a:latin typeface="Verdana"/>
                <a:cs typeface="Verdana"/>
              </a:rPr>
              <a:t>Group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14" dirty="0">
                <a:solidFill>
                  <a:srgbClr val="403B3B"/>
                </a:solidFill>
                <a:latin typeface="Verdana"/>
                <a:cs typeface="Verdana"/>
              </a:rPr>
              <a:t>Member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50" dirty="0">
                <a:solidFill>
                  <a:srgbClr val="403B3B"/>
                </a:solidFill>
                <a:latin typeface="Verdana"/>
                <a:cs typeface="Verdana"/>
              </a:rPr>
              <a:t>Name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14" dirty="0">
                <a:solidFill>
                  <a:srgbClr val="403B3B"/>
                </a:solidFill>
                <a:latin typeface="Verdana"/>
                <a:cs typeface="Verdana"/>
              </a:rPr>
              <a:t>2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75" dirty="0">
                <a:solidFill>
                  <a:srgbClr val="403B3B"/>
                </a:solidFill>
                <a:latin typeface="Verdana"/>
                <a:cs typeface="Verdana"/>
              </a:rPr>
              <a:t>(Institution),</a:t>
            </a:r>
            <a:r>
              <a:rPr sz="1650" b="1" spc="285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05" dirty="0">
                <a:solidFill>
                  <a:srgbClr val="403B3B"/>
                </a:solidFill>
                <a:latin typeface="Verdana"/>
                <a:cs typeface="Verdana"/>
              </a:rPr>
              <a:t>Group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14" dirty="0">
                <a:solidFill>
                  <a:srgbClr val="403B3B"/>
                </a:solidFill>
                <a:latin typeface="Verdana"/>
                <a:cs typeface="Verdana"/>
              </a:rPr>
              <a:t>Member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50" dirty="0">
                <a:solidFill>
                  <a:srgbClr val="403B3B"/>
                </a:solidFill>
                <a:latin typeface="Verdana"/>
                <a:cs typeface="Verdana"/>
              </a:rPr>
              <a:t>Name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90" dirty="0">
                <a:solidFill>
                  <a:srgbClr val="403B3B"/>
                </a:solidFill>
                <a:latin typeface="Verdana"/>
                <a:cs typeface="Verdana"/>
              </a:rPr>
              <a:t>3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40" dirty="0">
                <a:solidFill>
                  <a:srgbClr val="403B3B"/>
                </a:solidFill>
                <a:latin typeface="Verdana"/>
                <a:cs typeface="Verdana"/>
              </a:rPr>
              <a:t>(Institution), </a:t>
            </a:r>
            <a:r>
              <a:rPr sz="1650" b="1" spc="-105" dirty="0">
                <a:solidFill>
                  <a:srgbClr val="403B3B"/>
                </a:solidFill>
                <a:latin typeface="Verdana"/>
                <a:cs typeface="Verdana"/>
              </a:rPr>
              <a:t>Group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14" dirty="0">
                <a:solidFill>
                  <a:srgbClr val="403B3B"/>
                </a:solidFill>
                <a:latin typeface="Verdana"/>
                <a:cs typeface="Verdana"/>
              </a:rPr>
              <a:t>Member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50" dirty="0">
                <a:solidFill>
                  <a:srgbClr val="403B3B"/>
                </a:solidFill>
                <a:latin typeface="Verdana"/>
                <a:cs typeface="Verdana"/>
              </a:rPr>
              <a:t>Name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14" dirty="0">
                <a:solidFill>
                  <a:srgbClr val="403B3B"/>
                </a:solidFill>
                <a:latin typeface="Verdana"/>
                <a:cs typeface="Verdana"/>
              </a:rPr>
              <a:t>4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75" dirty="0">
                <a:solidFill>
                  <a:srgbClr val="403B3B"/>
                </a:solidFill>
                <a:latin typeface="Verdana"/>
                <a:cs typeface="Verdana"/>
              </a:rPr>
              <a:t>(Institution),</a:t>
            </a:r>
            <a:r>
              <a:rPr sz="1650" b="1" spc="45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05" dirty="0">
                <a:solidFill>
                  <a:srgbClr val="403B3B"/>
                </a:solidFill>
                <a:latin typeface="Verdana"/>
                <a:cs typeface="Verdana"/>
              </a:rPr>
              <a:t>Group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14" dirty="0">
                <a:solidFill>
                  <a:srgbClr val="403B3B"/>
                </a:solidFill>
                <a:latin typeface="Verdana"/>
                <a:cs typeface="Verdana"/>
              </a:rPr>
              <a:t>Member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50" dirty="0">
                <a:solidFill>
                  <a:srgbClr val="403B3B"/>
                </a:solidFill>
                <a:latin typeface="Verdana"/>
                <a:cs typeface="Verdana"/>
              </a:rPr>
              <a:t>Name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00" dirty="0">
                <a:solidFill>
                  <a:srgbClr val="403B3B"/>
                </a:solidFill>
                <a:latin typeface="Verdana"/>
                <a:cs typeface="Verdana"/>
              </a:rPr>
              <a:t>5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75" dirty="0">
                <a:solidFill>
                  <a:srgbClr val="403B3B"/>
                </a:solidFill>
                <a:latin typeface="Verdana"/>
                <a:cs typeface="Verdana"/>
              </a:rPr>
              <a:t>(Institution),</a:t>
            </a:r>
            <a:r>
              <a:rPr sz="1650" b="1" spc="285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05" dirty="0">
                <a:solidFill>
                  <a:srgbClr val="403B3B"/>
                </a:solidFill>
                <a:latin typeface="Verdana"/>
                <a:cs typeface="Verdana"/>
              </a:rPr>
              <a:t>Group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14" dirty="0">
                <a:solidFill>
                  <a:srgbClr val="403B3B"/>
                </a:solidFill>
                <a:latin typeface="Verdana"/>
                <a:cs typeface="Verdana"/>
              </a:rPr>
              <a:t>Member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50" dirty="0">
                <a:solidFill>
                  <a:srgbClr val="403B3B"/>
                </a:solidFill>
                <a:latin typeface="Verdana"/>
                <a:cs typeface="Verdana"/>
              </a:rPr>
              <a:t>Name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90" dirty="0">
                <a:solidFill>
                  <a:srgbClr val="403B3B"/>
                </a:solidFill>
                <a:latin typeface="Verdana"/>
                <a:cs typeface="Verdana"/>
              </a:rPr>
              <a:t>6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35" dirty="0">
                <a:solidFill>
                  <a:srgbClr val="403B3B"/>
                </a:solidFill>
                <a:latin typeface="Verdana"/>
                <a:cs typeface="Verdana"/>
              </a:rPr>
              <a:t>(Institution), </a:t>
            </a:r>
            <a:r>
              <a:rPr sz="1650" b="1" spc="-105" dirty="0">
                <a:solidFill>
                  <a:srgbClr val="403B3B"/>
                </a:solidFill>
                <a:latin typeface="Verdana"/>
                <a:cs typeface="Verdana"/>
              </a:rPr>
              <a:t>Group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14" dirty="0">
                <a:solidFill>
                  <a:srgbClr val="403B3B"/>
                </a:solidFill>
                <a:latin typeface="Verdana"/>
                <a:cs typeface="Verdana"/>
              </a:rPr>
              <a:t>Member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50" dirty="0">
                <a:solidFill>
                  <a:srgbClr val="403B3B"/>
                </a:solidFill>
                <a:latin typeface="Verdana"/>
                <a:cs typeface="Verdana"/>
              </a:rPr>
              <a:t>Name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204" dirty="0">
                <a:solidFill>
                  <a:srgbClr val="403B3B"/>
                </a:solidFill>
                <a:latin typeface="Verdana"/>
                <a:cs typeface="Verdana"/>
              </a:rPr>
              <a:t>7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75" dirty="0">
                <a:solidFill>
                  <a:srgbClr val="403B3B"/>
                </a:solidFill>
                <a:latin typeface="Verdana"/>
                <a:cs typeface="Verdana"/>
              </a:rPr>
              <a:t>(Institution),</a:t>
            </a:r>
            <a:r>
              <a:rPr sz="1650" b="1" spc="18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05" dirty="0">
                <a:solidFill>
                  <a:srgbClr val="403B3B"/>
                </a:solidFill>
                <a:latin typeface="Verdana"/>
                <a:cs typeface="Verdana"/>
              </a:rPr>
              <a:t>Group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14" dirty="0">
                <a:solidFill>
                  <a:srgbClr val="403B3B"/>
                </a:solidFill>
                <a:latin typeface="Verdana"/>
                <a:cs typeface="Verdana"/>
              </a:rPr>
              <a:t>Member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50" dirty="0">
                <a:solidFill>
                  <a:srgbClr val="403B3B"/>
                </a:solidFill>
                <a:latin typeface="Verdana"/>
                <a:cs typeface="Verdana"/>
              </a:rPr>
              <a:t>Name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80" dirty="0">
                <a:solidFill>
                  <a:srgbClr val="403B3B"/>
                </a:solidFill>
                <a:latin typeface="Verdana"/>
                <a:cs typeface="Verdana"/>
              </a:rPr>
              <a:t>8</a:t>
            </a:r>
            <a:r>
              <a:rPr sz="1650" b="1" spc="-12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05" dirty="0">
                <a:solidFill>
                  <a:srgbClr val="403B3B"/>
                </a:solidFill>
                <a:latin typeface="Verdana"/>
                <a:cs typeface="Verdana"/>
              </a:rPr>
              <a:t>(Institution),</a:t>
            </a:r>
            <a:endParaRPr sz="1650" dirty="0">
              <a:latin typeface="Verdana"/>
              <a:cs typeface="Verdana"/>
            </a:endParaRPr>
          </a:p>
          <a:p>
            <a:pPr algn="ctr">
              <a:lnSpc>
                <a:spcPts val="1889"/>
              </a:lnSpc>
            </a:pPr>
            <a:r>
              <a:rPr sz="1650" b="1" spc="-145" dirty="0">
                <a:solidFill>
                  <a:srgbClr val="403B3B"/>
                </a:solidFill>
                <a:latin typeface="Verdana"/>
                <a:cs typeface="Verdana"/>
              </a:rPr>
              <a:t>Department</a:t>
            </a:r>
            <a:r>
              <a:rPr sz="1650" b="1" spc="-75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85" dirty="0">
                <a:solidFill>
                  <a:srgbClr val="403B3B"/>
                </a:solidFill>
                <a:latin typeface="Verdana"/>
                <a:cs typeface="Verdana"/>
              </a:rPr>
              <a:t>of</a:t>
            </a:r>
            <a:r>
              <a:rPr sz="1650" b="1" spc="-7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60" dirty="0">
                <a:solidFill>
                  <a:srgbClr val="403B3B"/>
                </a:solidFill>
                <a:latin typeface="Verdana"/>
                <a:cs typeface="Verdana"/>
              </a:rPr>
              <a:t>Institution,</a:t>
            </a:r>
            <a:r>
              <a:rPr sz="1650" b="1" spc="-7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05" dirty="0">
                <a:solidFill>
                  <a:srgbClr val="403B3B"/>
                </a:solidFill>
                <a:latin typeface="Verdana"/>
                <a:cs typeface="Verdana"/>
              </a:rPr>
              <a:t>State,</a:t>
            </a:r>
            <a:r>
              <a:rPr sz="1650" b="1" spc="-70" dirty="0">
                <a:solidFill>
                  <a:srgbClr val="403B3B"/>
                </a:solidFill>
                <a:latin typeface="Verdana"/>
                <a:cs typeface="Verdana"/>
              </a:rPr>
              <a:t> </a:t>
            </a:r>
            <a:r>
              <a:rPr sz="1650" b="1" spc="-10" dirty="0">
                <a:solidFill>
                  <a:srgbClr val="403B3B"/>
                </a:solidFill>
                <a:latin typeface="Verdana"/>
                <a:cs typeface="Verdana"/>
              </a:rPr>
              <a:t>Country.</a:t>
            </a:r>
            <a:endParaRPr sz="1650" dirty="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0794" y="19065059"/>
            <a:ext cx="1506066" cy="8732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493" y="19153599"/>
            <a:ext cx="1480187" cy="6890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71700" y="19037986"/>
            <a:ext cx="2771669" cy="92388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8295" y="19054641"/>
            <a:ext cx="1487082" cy="8922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21819" y="18988678"/>
            <a:ext cx="4163832" cy="10251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587" y="18896290"/>
            <a:ext cx="1208650" cy="12078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F44D45A-E9A2-85F6-D6F3-439D4C93C04D}"/>
              </a:ext>
            </a:extLst>
          </p:cNvPr>
          <p:cNvSpPr/>
          <p:nvPr/>
        </p:nvSpPr>
        <p:spPr>
          <a:xfrm>
            <a:off x="1097680" y="4053320"/>
            <a:ext cx="5775063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860EF-4F4D-F220-36DA-4124E4B07690}"/>
              </a:ext>
            </a:extLst>
          </p:cNvPr>
          <p:cNvSpPr/>
          <p:nvPr/>
        </p:nvSpPr>
        <p:spPr>
          <a:xfrm>
            <a:off x="7574911" y="4053320"/>
            <a:ext cx="5775063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C4FFC9-8672-7E3C-94C7-B45B71FD6726}"/>
              </a:ext>
            </a:extLst>
          </p:cNvPr>
          <p:cNvSpPr/>
          <p:nvPr/>
        </p:nvSpPr>
        <p:spPr>
          <a:xfrm>
            <a:off x="1097680" y="11559189"/>
            <a:ext cx="5775063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D1E2B5-6464-C97A-67A0-1C262F4A6400}"/>
              </a:ext>
            </a:extLst>
          </p:cNvPr>
          <p:cNvSpPr/>
          <p:nvPr/>
        </p:nvSpPr>
        <p:spPr>
          <a:xfrm>
            <a:off x="7574911" y="11559189"/>
            <a:ext cx="5775063" cy="708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32F65D-ABE8-E489-C39D-E3B7AF61958E}"/>
              </a:ext>
            </a:extLst>
          </p:cNvPr>
          <p:cNvSpPr txBox="1"/>
          <p:nvPr/>
        </p:nvSpPr>
        <p:spPr>
          <a:xfrm>
            <a:off x="1254280" y="418041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ptos" panose="020B0004020202020204" pitchFamily="34" charset="0"/>
              </a:rPr>
              <a:t>INNOVATION BACKGROUND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6F3C6E-8F84-28AA-51A6-AD85703E6C3D}"/>
              </a:ext>
            </a:extLst>
          </p:cNvPr>
          <p:cNvSpPr txBox="1"/>
          <p:nvPr/>
        </p:nvSpPr>
        <p:spPr>
          <a:xfrm>
            <a:off x="7879332" y="414897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ptos" panose="020B0004020202020204" pitchFamily="34" charset="0"/>
              </a:rPr>
              <a:t>CONTRIBUTION TO SOCIETY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C1C4B2-68B9-05B4-8E22-9B60439B470C}"/>
              </a:ext>
            </a:extLst>
          </p:cNvPr>
          <p:cNvSpPr txBox="1"/>
          <p:nvPr/>
        </p:nvSpPr>
        <p:spPr>
          <a:xfrm>
            <a:off x="1254280" y="118046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ptos" panose="020B0004020202020204" pitchFamily="34" charset="0"/>
              </a:rPr>
              <a:t>NOVELTY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8A89B2-057D-15AC-B1B7-04BA68A57C3F}"/>
              </a:ext>
            </a:extLst>
          </p:cNvPr>
          <p:cNvSpPr txBox="1"/>
          <p:nvPr/>
        </p:nvSpPr>
        <p:spPr>
          <a:xfrm>
            <a:off x="7879332" y="116661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>
                <a:latin typeface="Aptos" panose="020B0004020202020204" pitchFamily="34" charset="0"/>
              </a:rPr>
              <a:t>PRODUCT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74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Verdana</vt:lpstr>
      <vt:lpstr>Office Theme</vt:lpstr>
      <vt:lpstr>TITLE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Poster IGI</dc:title>
  <dc:creator>End</dc:creator>
  <cp:keywords>DAGNzgP1kDY,BAEOR6gk_XU</cp:keywords>
  <cp:lastModifiedBy>NIK NOR MUHAMMAD SAIFUDIN BIN NIK MOHD KAMAL</cp:lastModifiedBy>
  <cp:revision>1</cp:revision>
  <dcterms:created xsi:type="dcterms:W3CDTF">2024-08-16T07:45:55Z</dcterms:created>
  <dcterms:modified xsi:type="dcterms:W3CDTF">2024-08-16T07:50:58Z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2024-08-16T00:00:00Z</vt:filetime>
  </property>
  <property fmtid="{D5CDD505-2E9C-101B-9397-08002B2CF9AE}" pid="3" name="Creator">
    <vt:lpwstr>Canva</vt:lpwstr>
  </property>
  <property fmtid="{D5CDD505-2E9C-101B-9397-08002B2CF9AE}" pid="4" name="LastSaved">
    <vt:filetime>2024-08-16T00:00:00Z</vt:filetime>
  </property>
  <property fmtid="{D5CDD505-2E9C-101B-9397-08002B2CF9AE}" pid="5" name="Producer">
    <vt:lpwstr>3-Heights(TM) PDF Security Shell 4.8.25.2 (http://www.pdf-tools.com)</vt:lpwstr>
  </property>
</Properties>
</file>